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176" y="-27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3704188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3710074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209993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93325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2107273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2011283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1109874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3088119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1085117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291800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5D5079-6ABF-412C-8625-FE867FF30675}" type="datetimeFigureOut">
              <a:rPr kumimoji="1" lang="ja-JP" altLang="en-US" smtClean="0"/>
              <a:t>2025/8/22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980358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5D5079-6ABF-412C-8625-FE867FF30675}" type="datetimeFigureOut">
              <a:rPr kumimoji="1" lang="ja-JP" altLang="en-US" smtClean="0"/>
              <a:t>2025/8/22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B3F3947-251F-4C87-B9C9-2B7F45A39833}" type="slidenum">
              <a:rPr kumimoji="1" lang="ja-JP" altLang="en-US" smtClean="0"/>
              <a:t>‹#›</a:t>
            </a:fld>
            <a:endParaRPr kumimoji="1" lang="ja-JP" altLang="en-US"/>
          </a:p>
        </p:txBody>
      </p:sp>
    </p:spTree>
    <p:extLst>
      <p:ext uri="{BB962C8B-B14F-4D97-AF65-F5344CB8AC3E}">
        <p14:creationId xmlns:p14="http://schemas.microsoft.com/office/powerpoint/2010/main" val="8627801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人、テキストの画像のようです"/>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7" y="640315"/>
            <a:ext cx="3363972" cy="448786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1人、ティーメーカーの画像のようです"/>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8939" y="540925"/>
            <a:ext cx="3104460" cy="232834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1人、テキストの画像のようです"/>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8940" y="3028295"/>
            <a:ext cx="3104460" cy="2328346"/>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298175" y="5468870"/>
            <a:ext cx="6242870" cy="4154984"/>
          </a:xfrm>
          <a:prstGeom prst="rect">
            <a:avLst/>
          </a:prstGeom>
          <a:noFill/>
        </p:spPr>
        <p:txBody>
          <a:bodyPr wrap="square" rtlCol="0">
            <a:spAutoFit/>
          </a:bodyPr>
          <a:lstStyle/>
          <a:p>
            <a:r>
              <a:rPr lang="ja-JP" altLang="en-US" sz="1200" dirty="0"/>
              <a:t>今回は介護士育成協会のサポートで卒業して、現在サービス付き高齢者向け住宅で働いて</a:t>
            </a:r>
            <a:r>
              <a:rPr lang="ja-JP" altLang="en-US" sz="1200" dirty="0" smtClean="0"/>
              <a:t>いる方に</a:t>
            </a:r>
            <a:r>
              <a:rPr lang="ja-JP" altLang="en-US" sz="1200" dirty="0"/>
              <a:t>インタビューしました</a:t>
            </a:r>
            <a:r>
              <a:rPr lang="ja-JP" altLang="en-US" sz="1200" dirty="0" smtClean="0"/>
              <a:t>。</a:t>
            </a:r>
            <a:endParaRPr lang="en-US" altLang="ja-JP" sz="1200" dirty="0" smtClean="0"/>
          </a:p>
          <a:p>
            <a:r>
              <a:rPr lang="ja-JP" altLang="en-US" sz="1200" dirty="0"/>
              <a:t>言語も文化も異なる日本で介護の仕事をすることについて、リアルな声を聞きました</a:t>
            </a:r>
            <a:r>
              <a:rPr lang="ja-JP" altLang="en-US" sz="1200" dirty="0" smtClean="0"/>
              <a:t>。</a:t>
            </a:r>
            <a:endParaRPr lang="en-US" altLang="ja-JP" sz="1200" dirty="0"/>
          </a:p>
          <a:p>
            <a:endParaRPr lang="en-US" altLang="ja-JP" sz="1200" dirty="0" smtClean="0"/>
          </a:p>
          <a:p>
            <a:r>
              <a:rPr lang="ja-JP" altLang="en-US" sz="1200" dirty="0" smtClean="0"/>
              <a:t>クアンさん　</a:t>
            </a:r>
            <a:r>
              <a:rPr lang="en-US" altLang="ja-JP" sz="1200" dirty="0" smtClean="0"/>
              <a:t>30</a:t>
            </a:r>
            <a:r>
              <a:rPr lang="ja-JP" altLang="en-US" sz="1200" dirty="0" smtClean="0"/>
              <a:t>代　ベトナム出身</a:t>
            </a:r>
            <a:endParaRPr lang="en-US" altLang="ja-JP" sz="1200" dirty="0" smtClean="0"/>
          </a:p>
          <a:p>
            <a:endParaRPr lang="ja-JP" altLang="en-US" sz="1200" dirty="0"/>
          </a:p>
          <a:p>
            <a:r>
              <a:rPr lang="ja-JP" altLang="en-US" sz="1200" dirty="0" smtClean="0"/>
              <a:t>─</a:t>
            </a:r>
            <a:r>
              <a:rPr lang="ja-JP" altLang="en-US" sz="1200" dirty="0"/>
              <a:t>─もともと日本語はできたのですか？</a:t>
            </a:r>
          </a:p>
          <a:p>
            <a:r>
              <a:rPr lang="ja-JP" altLang="en-US" sz="1200" dirty="0"/>
              <a:t>日本に来て日本語学校と専門学校で勉強しました。</a:t>
            </a:r>
          </a:p>
          <a:p>
            <a:endParaRPr lang="en-US" altLang="ja-JP" sz="1200" dirty="0" smtClean="0"/>
          </a:p>
          <a:p>
            <a:r>
              <a:rPr lang="ja-JP" altLang="en-US" sz="1200" dirty="0" smtClean="0"/>
              <a:t>─</a:t>
            </a:r>
            <a:r>
              <a:rPr lang="ja-JP" altLang="en-US" sz="1200" dirty="0"/>
              <a:t>─日本語って難しいなと思うことはありますか？</a:t>
            </a:r>
          </a:p>
          <a:p>
            <a:r>
              <a:rPr lang="ja-JP" altLang="en-US" sz="1200" dirty="0"/>
              <a:t>漢字も難しいと思いますし、あとは言葉は</a:t>
            </a:r>
            <a:r>
              <a:rPr lang="en-US" altLang="ja-JP" sz="1200" dirty="0"/>
              <a:t>1</a:t>
            </a:r>
            <a:r>
              <a:rPr lang="ja-JP" altLang="en-US" sz="1200" dirty="0" err="1"/>
              <a:t>つの</a:t>
            </a:r>
            <a:r>
              <a:rPr lang="ja-JP" altLang="en-US" sz="1200" dirty="0"/>
              <a:t>言葉でもいろんな発音があったり意味が違うのがあったりしますよね。</a:t>
            </a:r>
          </a:p>
          <a:p>
            <a:endParaRPr lang="en-US" altLang="ja-JP" sz="1200" dirty="0" smtClean="0"/>
          </a:p>
          <a:p>
            <a:r>
              <a:rPr lang="ja-JP" altLang="en-US" sz="1200" dirty="0" smtClean="0"/>
              <a:t>─</a:t>
            </a:r>
            <a:r>
              <a:rPr lang="ja-JP" altLang="en-US" sz="1200" dirty="0"/>
              <a:t>─働いていて困ることや難しいと思うことは？</a:t>
            </a:r>
          </a:p>
          <a:p>
            <a:r>
              <a:rPr lang="ja-JP" altLang="en-US" sz="1200" dirty="0"/>
              <a:t>とくに記録が難しい。特に感じるのは介護の専門用語です。</a:t>
            </a:r>
          </a:p>
          <a:p>
            <a:endParaRPr lang="en-US" altLang="ja-JP" sz="1200" dirty="0" smtClean="0"/>
          </a:p>
          <a:p>
            <a:r>
              <a:rPr lang="ja-JP" altLang="en-US" sz="1200" dirty="0" smtClean="0"/>
              <a:t>─</a:t>
            </a:r>
            <a:r>
              <a:rPr lang="ja-JP" altLang="en-US" sz="1200" dirty="0"/>
              <a:t>─利用者さんとの関係はどうですか？</a:t>
            </a:r>
          </a:p>
          <a:p>
            <a:r>
              <a:rPr lang="ja-JP" altLang="en-US" sz="1200" dirty="0"/>
              <a:t>利用者さんはみんなすごく優しいです！ 日本語を間違えてたら教えてくれます。</a:t>
            </a:r>
          </a:p>
          <a:p>
            <a:endParaRPr lang="en-US" altLang="ja-JP" sz="1200" dirty="0" smtClean="0"/>
          </a:p>
          <a:p>
            <a:r>
              <a:rPr lang="ja-JP" altLang="en-US" sz="1200" dirty="0" smtClean="0"/>
              <a:t>─</a:t>
            </a:r>
            <a:r>
              <a:rPr lang="ja-JP" altLang="en-US" sz="1200" dirty="0"/>
              <a:t>─</a:t>
            </a:r>
            <a:r>
              <a:rPr kumimoji="1" lang="ja-JP" altLang="en-US" sz="1200" dirty="0" smtClean="0"/>
              <a:t>介護</a:t>
            </a:r>
            <a:r>
              <a:rPr kumimoji="1" lang="ja-JP" altLang="en-US" sz="1200" dirty="0"/>
              <a:t>の仕事をしてみて、どのように感じました</a:t>
            </a:r>
            <a:r>
              <a:rPr kumimoji="1" lang="ja-JP" altLang="en-US" sz="1200" dirty="0" smtClean="0"/>
              <a:t>か？</a:t>
            </a:r>
            <a:endParaRPr kumimoji="1" lang="en-US" altLang="ja-JP" sz="1200" dirty="0" smtClean="0"/>
          </a:p>
          <a:p>
            <a:r>
              <a:rPr kumimoji="1" lang="ja-JP" altLang="en-US" sz="1200" dirty="0"/>
              <a:t>介護の仕事は、介護だけでなく、日本語や日本の文化についても学ぶことができます。利用者さんや日本人の職員の方から、多くのことが学べるので、とても魅力的です。</a:t>
            </a:r>
            <a:endParaRPr kumimoji="1" lang="ja-JP" altLang="en-US" sz="1200" dirty="0"/>
          </a:p>
        </p:txBody>
      </p:sp>
      <p:sp>
        <p:nvSpPr>
          <p:cNvPr id="2" name="テキスト ボックス 1"/>
          <p:cNvSpPr txBox="1"/>
          <p:nvPr/>
        </p:nvSpPr>
        <p:spPr>
          <a:xfrm>
            <a:off x="474574" y="130455"/>
            <a:ext cx="5929828" cy="338554"/>
          </a:xfrm>
          <a:prstGeom prst="rect">
            <a:avLst/>
          </a:prstGeom>
          <a:noFill/>
        </p:spPr>
        <p:txBody>
          <a:bodyPr wrap="none" rtlCol="0">
            <a:spAutoFit/>
          </a:bodyPr>
          <a:lstStyle/>
          <a:p>
            <a:r>
              <a:rPr kumimoji="1" lang="ja-JP" altLang="en-US" sz="1600" dirty="0" smtClean="0"/>
              <a:t>介護士育成協会のサポートで卒業した学生さんのインタビュー</a:t>
            </a:r>
            <a:endParaRPr kumimoji="1" lang="ja-JP" altLang="en-US" sz="1600" dirty="0"/>
          </a:p>
        </p:txBody>
      </p:sp>
    </p:spTree>
    <p:extLst>
      <p:ext uri="{BB962C8B-B14F-4D97-AF65-F5344CB8AC3E}">
        <p14:creationId xmlns:p14="http://schemas.microsoft.com/office/powerpoint/2010/main" val="1837646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05563" y="4111346"/>
            <a:ext cx="3209537" cy="5632311"/>
          </a:xfrm>
          <a:prstGeom prst="rect">
            <a:avLst/>
          </a:prstGeom>
          <a:noFill/>
        </p:spPr>
        <p:txBody>
          <a:bodyPr wrap="square" rtlCol="0">
            <a:spAutoFit/>
          </a:bodyPr>
          <a:lstStyle/>
          <a:p>
            <a:r>
              <a:rPr kumimoji="1" lang="ja-JP" altLang="en-US" sz="1200" dirty="0" smtClean="0"/>
              <a:t>李さん　</a:t>
            </a:r>
            <a:r>
              <a:rPr kumimoji="1" lang="en-US" altLang="ja-JP" sz="1200" dirty="0" smtClean="0"/>
              <a:t>30</a:t>
            </a:r>
            <a:r>
              <a:rPr kumimoji="1" lang="ja-JP" altLang="en-US" sz="1200" dirty="0" smtClean="0"/>
              <a:t>代　中国出身</a:t>
            </a:r>
            <a:endParaRPr kumimoji="1" lang="en-US" altLang="ja-JP" sz="1200" dirty="0" smtClean="0"/>
          </a:p>
          <a:p>
            <a:endParaRPr kumimoji="1" lang="en-US" altLang="ja-JP" sz="1200" dirty="0" smtClean="0"/>
          </a:p>
          <a:p>
            <a:r>
              <a:rPr kumimoji="1" lang="ja-JP" altLang="en-US" sz="1200" dirty="0" smtClean="0"/>
              <a:t>─</a:t>
            </a:r>
            <a:r>
              <a:rPr kumimoji="1" lang="ja-JP" altLang="en-US" sz="1200" dirty="0"/>
              <a:t>─もともと日本語はできたのですか？</a:t>
            </a:r>
          </a:p>
          <a:p>
            <a:r>
              <a:rPr kumimoji="1" lang="ja-JP" altLang="en-US" sz="1200" dirty="0" smtClean="0"/>
              <a:t>中国で少し勉強しまして、また日本</a:t>
            </a:r>
            <a:r>
              <a:rPr kumimoji="1" lang="ja-JP" altLang="en-US" sz="1200" dirty="0"/>
              <a:t>に</a:t>
            </a:r>
            <a:r>
              <a:rPr kumimoji="1" lang="ja-JP" altLang="en-US" sz="1200" dirty="0" smtClean="0"/>
              <a:t>来て日本語学校と介護福祉専門学校で</a:t>
            </a:r>
            <a:r>
              <a:rPr kumimoji="1" lang="ja-JP" altLang="en-US" sz="1200" dirty="0"/>
              <a:t>勉強しました</a:t>
            </a:r>
            <a:r>
              <a:rPr kumimoji="1" lang="ja-JP" altLang="en-US" sz="1200" dirty="0" smtClean="0"/>
              <a:t>。</a:t>
            </a:r>
            <a:endParaRPr kumimoji="1" lang="en-US" altLang="ja-JP" sz="1200" dirty="0" smtClean="0"/>
          </a:p>
          <a:p>
            <a:endParaRPr kumimoji="1" lang="ja-JP" altLang="en-US" sz="1200" dirty="0"/>
          </a:p>
          <a:p>
            <a:r>
              <a:rPr kumimoji="1" lang="ja-JP" altLang="en-US" sz="1200" dirty="0"/>
              <a:t>──日本語って難しいなと思うことはありますか？</a:t>
            </a:r>
          </a:p>
          <a:p>
            <a:r>
              <a:rPr kumimoji="1" lang="ja-JP" altLang="en-US" sz="1200" dirty="0" smtClean="0"/>
              <a:t>漢字は得意ですが、文法と助詞は難しいです。</a:t>
            </a:r>
            <a:endParaRPr kumimoji="1" lang="en-US" altLang="ja-JP" sz="1200" dirty="0" smtClean="0"/>
          </a:p>
          <a:p>
            <a:endParaRPr kumimoji="1" lang="en-US" altLang="ja-JP" sz="1200" dirty="0" smtClean="0"/>
          </a:p>
          <a:p>
            <a:r>
              <a:rPr kumimoji="1" lang="ja-JP" altLang="en-US" sz="1200" dirty="0"/>
              <a:t>──なぜ、介護の仕事をしようと思ったのですか？</a:t>
            </a:r>
          </a:p>
          <a:p>
            <a:r>
              <a:rPr kumimoji="1" lang="ja-JP" altLang="en-US" sz="1200" dirty="0"/>
              <a:t>もともと、誰かのお世話をするのが好きなので、介護の仕事は自分に合うと思いました。</a:t>
            </a:r>
          </a:p>
          <a:p>
            <a:endParaRPr kumimoji="1" lang="ja-JP" altLang="en-US" sz="1200" dirty="0"/>
          </a:p>
          <a:p>
            <a:r>
              <a:rPr kumimoji="1" lang="ja-JP" altLang="en-US" sz="1200" dirty="0"/>
              <a:t>──仕事内容について教えてください</a:t>
            </a:r>
            <a:r>
              <a:rPr kumimoji="1" lang="ja-JP" altLang="en-US" sz="1200" dirty="0" smtClean="0"/>
              <a:t>。</a:t>
            </a:r>
            <a:endParaRPr kumimoji="1" lang="en-US" altLang="ja-JP" sz="1200" dirty="0" smtClean="0"/>
          </a:p>
          <a:p>
            <a:r>
              <a:rPr kumimoji="1" lang="ja-JP" altLang="en-US" sz="1200" dirty="0"/>
              <a:t>入浴介助、排泄介助</a:t>
            </a:r>
            <a:r>
              <a:rPr kumimoji="1" lang="ja-JP" altLang="en-US" sz="1200" dirty="0" smtClean="0"/>
              <a:t>、おむつ交換、食事</a:t>
            </a:r>
            <a:r>
              <a:rPr kumimoji="1" lang="ja-JP" altLang="en-US" sz="1200" dirty="0"/>
              <a:t>の準備、ケース記録の作成、家族の方へ利用者さんの様子をお伝えするお便りの作成</a:t>
            </a:r>
            <a:r>
              <a:rPr kumimoji="1" lang="ja-JP" altLang="en-US" sz="1200" dirty="0" smtClean="0"/>
              <a:t>等になります。</a:t>
            </a:r>
            <a:endParaRPr kumimoji="1" lang="en-US" altLang="ja-JP" sz="1200" dirty="0" smtClean="0"/>
          </a:p>
          <a:p>
            <a:endParaRPr kumimoji="1" lang="ja-JP" altLang="en-US" sz="1200" dirty="0"/>
          </a:p>
          <a:p>
            <a:r>
              <a:rPr kumimoji="1" lang="ja-JP" altLang="en-US" sz="1200" dirty="0"/>
              <a:t>──介護の仕事をしてみて、どのように感じましたか？</a:t>
            </a:r>
          </a:p>
          <a:p>
            <a:r>
              <a:rPr kumimoji="1" lang="ja-JP" altLang="en-US" sz="1200" dirty="0"/>
              <a:t>普段、あまり話さない利用者さんから「私が好き</a:t>
            </a:r>
            <a:r>
              <a:rPr kumimoji="1" lang="ja-JP" altLang="en-US" sz="1200" dirty="0" smtClean="0"/>
              <a:t>な</a:t>
            </a:r>
            <a:r>
              <a:rPr kumimoji="1" lang="ja-JP" altLang="en-US" sz="1200" dirty="0"/>
              <a:t>李</a:t>
            </a:r>
            <a:r>
              <a:rPr kumimoji="1" lang="ja-JP" altLang="en-US" sz="1200" dirty="0" smtClean="0"/>
              <a:t>さん</a:t>
            </a:r>
            <a:r>
              <a:rPr kumimoji="1" lang="ja-JP" altLang="en-US" sz="1200" dirty="0"/>
              <a:t>が来てくれた！」と言ってもらえた時や</a:t>
            </a:r>
            <a:r>
              <a:rPr kumimoji="1" lang="ja-JP" altLang="en-US" sz="1200" dirty="0" smtClean="0"/>
              <a:t>、「ありがとう」とかと言われた時、</a:t>
            </a:r>
            <a:r>
              <a:rPr kumimoji="1" lang="ja-JP" altLang="en-US" sz="1200" dirty="0"/>
              <a:t>とても嬉しいですね。</a:t>
            </a:r>
            <a:endParaRPr kumimoji="1" lang="ja-JP" altLang="en-US" sz="1200" dirty="0"/>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953" y="461961"/>
            <a:ext cx="2603500" cy="3470551"/>
          </a:xfrm>
          <a:prstGeom prst="rect">
            <a:avLst/>
          </a:prstGeom>
        </p:spPr>
      </p:pic>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8153" y="461960"/>
            <a:ext cx="2602913" cy="3470551"/>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953" y="4098414"/>
            <a:ext cx="2603500" cy="3471334"/>
          </a:xfrm>
          <a:prstGeom prst="rect">
            <a:avLst/>
          </a:prstGeom>
        </p:spPr>
      </p:pic>
    </p:spTree>
    <p:extLst>
      <p:ext uri="{BB962C8B-B14F-4D97-AF65-F5344CB8AC3E}">
        <p14:creationId xmlns:p14="http://schemas.microsoft.com/office/powerpoint/2010/main" val="41868718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316</TotalTime>
  <Words>445</Words>
  <Application>Microsoft Office PowerPoint</Application>
  <PresentationFormat>A4 210 x 297 mm</PresentationFormat>
  <Paragraphs>36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株式会社シバタインテック</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Administrator</cp:lastModifiedBy>
  <cp:revision>8</cp:revision>
  <dcterms:created xsi:type="dcterms:W3CDTF">2025-08-22T01:30:50Z</dcterms:created>
  <dcterms:modified xsi:type="dcterms:W3CDTF">2025-08-22T06:50:14Z</dcterms:modified>
</cp:coreProperties>
</file>